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0000"/>
    <a:srgbClr val="23538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22" autoAdjust="0"/>
    <p:restoredTop sz="94660"/>
  </p:normalViewPr>
  <p:slideViewPr>
    <p:cSldViewPr>
      <p:cViewPr>
        <p:scale>
          <a:sx n="70" d="100"/>
          <a:sy n="70" d="100"/>
        </p:scale>
        <p:origin x="-1392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F60647-AD8F-4530-82F7-A3353CEA4205}" type="datetimeFigureOut">
              <a:rPr lang="ru-RU" smtClean="0"/>
              <a:pPr/>
              <a:t>27.09.2019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8227C9-5B84-49B5-82DF-2B66637F7DB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227C9-5B84-49B5-82DF-2B66637F7DB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11" Type="http://schemas.openxmlformats.org/officeDocument/2006/relationships/image" Target="../media/image14.jpeg"/><Relationship Id="rId5" Type="http://schemas.openxmlformats.org/officeDocument/2006/relationships/image" Target="../media/image9.jpeg"/><Relationship Id="rId10" Type="http://schemas.openxmlformats.org/officeDocument/2006/relationships/image" Target="../media/image6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pavodok - 19382 шт.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2" y="0"/>
            <a:ext cx="9137668" cy="6858000"/>
          </a:xfrm>
          <a:prstGeom prst="rect">
            <a:avLst/>
          </a:prstGeom>
        </p:spPr>
      </p:pic>
      <p:pic>
        <p:nvPicPr>
          <p:cNvPr id="5" name="Рисунок 4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97808" y="0"/>
            <a:ext cx="685800" cy="685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D:\!ОТДЕЛ\РАБОТЫ\2013\06 доклад кобзева на заседении кчс шуберское\Шуберское\Шуберское 02,04,2013\P111065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5413017"/>
            <a:ext cx="2362200" cy="144498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26" name="Picture 2" descr="C:\Users\Belyaev\Desktop\Фото\Рисунок1.jp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2514600" y="5410201"/>
            <a:ext cx="2362200" cy="1447799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543801" y="0"/>
            <a:ext cx="16002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" name="Рисунок 20" descr="капли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5085147">
            <a:off x="7768183" y="1515733"/>
            <a:ext cx="527912" cy="932301"/>
          </a:xfrm>
          <a:prstGeom prst="rect">
            <a:avLst/>
          </a:prstGeom>
        </p:spPr>
      </p:pic>
      <p:pic>
        <p:nvPicPr>
          <p:cNvPr id="22" name="Рисунок 21" descr="капли3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8229600" y="914400"/>
            <a:ext cx="914400" cy="785308"/>
          </a:xfrm>
          <a:prstGeom prst="rect">
            <a:avLst/>
          </a:prstGeom>
        </p:spPr>
      </p:pic>
      <p:pic>
        <p:nvPicPr>
          <p:cNvPr id="23" name="Рисунок 22" descr="капли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2330373">
            <a:off x="7284811" y="301869"/>
            <a:ext cx="619125" cy="10933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Рисунок 29" descr="капли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91000" y="4953000"/>
            <a:ext cx="975986" cy="838200"/>
          </a:xfrm>
          <a:prstGeom prst="rect">
            <a:avLst/>
          </a:prstGeom>
        </p:spPr>
      </p:pic>
      <p:pic>
        <p:nvPicPr>
          <p:cNvPr id="16" name="Рисунок 15" descr="капля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9328053">
            <a:off x="7125338" y="2473211"/>
            <a:ext cx="933450" cy="94297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7543800" cy="884238"/>
          </a:xfrm>
          <a:effectLst>
            <a:glow rad="228600">
              <a:schemeClr val="accent4">
                <a:satMod val="175000"/>
                <a:alpha val="40000"/>
              </a:schemeClr>
            </a:glow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ru-RU" sz="2000" b="1" u="sng" dirty="0" smtClean="0">
                <a:solidFill>
                  <a:srgbClr val="FF0000"/>
                </a:solidFill>
              </a:rPr>
              <a:t>ТЕЛЕФОНЫ </a:t>
            </a:r>
            <a:br>
              <a:rPr lang="ru-RU" sz="2000" b="1" u="sng" dirty="0" smtClean="0">
                <a:solidFill>
                  <a:srgbClr val="FF0000"/>
                </a:solidFill>
              </a:rPr>
            </a:br>
            <a:r>
              <a:rPr lang="ru-RU" sz="2000" b="1" u="sng" dirty="0" smtClean="0">
                <a:solidFill>
                  <a:srgbClr val="FF0000"/>
                </a:solidFill>
              </a:rPr>
              <a:t>ЭКСТРЕННОГО РЕАГИРОВАНИЯ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</a:t>
            </a: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ЕДДС района _____________</a:t>
            </a:r>
          </a:p>
          <a:p>
            <a:pPr>
              <a:buNone/>
            </a:pPr>
            <a:r>
              <a:rPr lang="ru-RU" sz="2400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</a:t>
            </a: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Единая служба спасения </a:t>
            </a:r>
            <a:r>
              <a:rPr lang="ru-RU" sz="2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112</a:t>
            </a:r>
          </a:p>
          <a:p>
            <a:pPr>
              <a:buNone/>
            </a:pPr>
            <a:r>
              <a:rPr lang="ru-RU" sz="2400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</a:t>
            </a:r>
            <a:r>
              <a:rPr lang="ru-RU" sz="24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</a:t>
            </a: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Скорая помощь  </a:t>
            </a:r>
            <a:r>
              <a:rPr lang="ru-RU" sz="2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103</a:t>
            </a:r>
          </a:p>
          <a:p>
            <a:pPr>
              <a:buNone/>
            </a:pP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Коммунальная служба района _____________________</a:t>
            </a:r>
          </a:p>
          <a:p>
            <a:pPr>
              <a:buNone/>
            </a:pP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Пункт сбора для эвакуации находится по   адресу: __________________________________________________</a:t>
            </a:r>
          </a:p>
          <a:p>
            <a:pPr>
              <a:spcBef>
                <a:spcPts val="0"/>
              </a:spcBef>
              <a:buNone/>
            </a:pPr>
            <a:r>
              <a:rPr lang="ru-RU" sz="1800" dirty="0" smtClean="0">
                <a:solidFill>
                  <a:srgbClr val="FF0000"/>
                </a:solidFill>
              </a:rPr>
              <a:t>                                                            </a:t>
            </a:r>
            <a:endParaRPr lang="ru-RU" sz="1800" dirty="0" smtClean="0">
              <a:solidFill>
                <a:srgbClr val="7A000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ru-RU" sz="1800" dirty="0" smtClean="0">
                <a:solidFill>
                  <a:srgbClr val="7A0000"/>
                </a:solidFill>
              </a:rPr>
              <a:t>                                                                      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7A0000"/>
                </a:solidFill>
              </a:rPr>
              <a:t>                                                        </a:t>
            </a:r>
            <a:r>
              <a:rPr lang="ru-RU" sz="2000" b="1" dirty="0" smtClean="0">
                <a:solidFill>
                  <a:srgbClr val="7A0000"/>
                </a:solidFill>
              </a:rPr>
              <a:t>  </a:t>
            </a:r>
            <a:endParaRPr lang="ru-RU" dirty="0"/>
          </a:p>
        </p:txBody>
      </p:sp>
      <p:pic>
        <p:nvPicPr>
          <p:cNvPr id="4" name="Рисунок 3" descr="МАШИНА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35726" y="1454054"/>
            <a:ext cx="1460475" cy="970016"/>
          </a:xfrm>
          <a:prstGeom prst="rect">
            <a:avLst/>
          </a:prstGeom>
        </p:spPr>
      </p:pic>
      <p:pic>
        <p:nvPicPr>
          <p:cNvPr id="5" name="Рисунок 4" descr="МАШИНА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33400" y="940420"/>
            <a:ext cx="1600200" cy="1326996"/>
          </a:xfrm>
          <a:prstGeom prst="rect">
            <a:avLst/>
          </a:prstGeom>
        </p:spPr>
      </p:pic>
      <p:pic>
        <p:nvPicPr>
          <p:cNvPr id="6" name="Рисунок 5" descr="1895_qXst889d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010400" y="152400"/>
            <a:ext cx="1905000" cy="1125416"/>
          </a:xfrm>
          <a:prstGeom prst="rect">
            <a:avLst/>
          </a:prstGeom>
        </p:spPr>
      </p:pic>
      <p:pic>
        <p:nvPicPr>
          <p:cNvPr id="8" name="Рисунок 7" descr="navodnenie_debloki_osnova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52400" y="3581400"/>
            <a:ext cx="3276600" cy="1833999"/>
          </a:xfrm>
          <a:prstGeom prst="rect">
            <a:avLst/>
          </a:prstGeom>
        </p:spPr>
      </p:pic>
      <p:pic>
        <p:nvPicPr>
          <p:cNvPr id="9" name="Рисунок 8" descr="капли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0" y="0"/>
            <a:ext cx="1295400" cy="1071790"/>
          </a:xfrm>
          <a:prstGeom prst="rect">
            <a:avLst/>
          </a:prstGeom>
        </p:spPr>
      </p:pic>
      <p:pic>
        <p:nvPicPr>
          <p:cNvPr id="10" name="Рисунок 9" descr="капля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67400" y="152400"/>
            <a:ext cx="609600" cy="615820"/>
          </a:xfrm>
          <a:prstGeom prst="rect">
            <a:avLst/>
          </a:prstGeom>
        </p:spPr>
      </p:pic>
      <p:pic>
        <p:nvPicPr>
          <p:cNvPr id="11" name="Рисунок 10" descr="капля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19800" y="762000"/>
            <a:ext cx="685800" cy="692797"/>
          </a:xfrm>
          <a:prstGeom prst="rect">
            <a:avLst/>
          </a:prstGeom>
        </p:spPr>
      </p:pic>
      <p:pic>
        <p:nvPicPr>
          <p:cNvPr id="12" name="Рисунок 11" descr="капли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 rot="4262241">
            <a:off x="80928" y="5735715"/>
            <a:ext cx="1066800" cy="932611"/>
          </a:xfrm>
          <a:prstGeom prst="rect">
            <a:avLst/>
          </a:prstGeom>
        </p:spPr>
      </p:pic>
      <p:pic>
        <p:nvPicPr>
          <p:cNvPr id="14" name="Рисунок 13" descr="капли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3505200" y="3581400"/>
            <a:ext cx="619125" cy="809625"/>
          </a:xfrm>
          <a:prstGeom prst="rect">
            <a:avLst/>
          </a:prstGeom>
        </p:spPr>
      </p:pic>
      <p:pic>
        <p:nvPicPr>
          <p:cNvPr id="15" name="Рисунок 14" descr="капли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48600" y="1600200"/>
            <a:ext cx="975986" cy="838200"/>
          </a:xfrm>
          <a:prstGeom prst="rect">
            <a:avLst/>
          </a:prstGeom>
        </p:spPr>
      </p:pic>
      <p:pic>
        <p:nvPicPr>
          <p:cNvPr id="17" name="Рисунок 16" descr="капли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 rot="21436988">
            <a:off x="7482238" y="6036591"/>
            <a:ext cx="723530" cy="634777"/>
          </a:xfrm>
          <a:prstGeom prst="rect">
            <a:avLst/>
          </a:prstGeom>
        </p:spPr>
      </p:pic>
      <p:sp>
        <p:nvSpPr>
          <p:cNvPr id="28" name="Прямоугольник 27"/>
          <p:cNvSpPr/>
          <p:nvPr/>
        </p:nvSpPr>
        <p:spPr>
          <a:xfrm rot="10800000" flipV="1">
            <a:off x="457200" y="5443336"/>
            <a:ext cx="845820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Дополнительную информацию по вопросам безопасности жизнедеятельности </a:t>
            </a:r>
          </a:p>
          <a:p>
            <a:pPr algn="ctr"/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можно получить на сайтах ГУ МЧС России по Воронежской области: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36.</a:t>
            </a:r>
            <a:r>
              <a:rPr lang="en-US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mchs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gov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ru</a:t>
            </a:r>
            <a:endPara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казенного учреждения Воронежской области «Гражданская оборона, защита населения и пожарная безопасность Воронежской области»: </a:t>
            </a:r>
            <a:r>
              <a:rPr lang="en-US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kuvogo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ru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" name="Рисунок 28" descr="капли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 rot="9609587">
            <a:off x="7700929" y="3923474"/>
            <a:ext cx="1066800" cy="932611"/>
          </a:xfrm>
          <a:prstGeom prst="rect">
            <a:avLst/>
          </a:prstGeom>
        </p:spPr>
      </p:pic>
      <p:pic>
        <p:nvPicPr>
          <p:cNvPr id="31" name="Рисунок 30" descr="1895_qXst889d.jp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486400" y="3581400"/>
            <a:ext cx="3429000" cy="1876101"/>
          </a:xfrm>
          <a:prstGeom prst="rect">
            <a:avLst/>
          </a:prstGeom>
        </p:spPr>
      </p:pic>
      <p:pic>
        <p:nvPicPr>
          <p:cNvPr id="32" name="Рисунок 31" descr="капли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 rot="2957310">
            <a:off x="4542599" y="3751476"/>
            <a:ext cx="619125" cy="809625"/>
          </a:xfrm>
          <a:prstGeom prst="rect">
            <a:avLst/>
          </a:prstGeom>
        </p:spPr>
      </p:pic>
      <p:pic>
        <p:nvPicPr>
          <p:cNvPr id="33" name="Рисунок 32" descr="капли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 rot="2957310">
            <a:off x="3628199" y="4437276"/>
            <a:ext cx="619125" cy="809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75</Words>
  <Application>Microsoft Office PowerPoint</Application>
  <PresentationFormat>Экран (4:3)</PresentationFormat>
  <Paragraphs>13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Office Theme</vt:lpstr>
      <vt:lpstr>Слайд 1</vt:lpstr>
      <vt:lpstr>ТЕЛЕФОНЫ  ЭКСТРЕННОГО РЕАГИРОВАНИЯ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Belyaev</cp:lastModifiedBy>
  <cp:revision>52</cp:revision>
  <dcterms:modified xsi:type="dcterms:W3CDTF">2019-09-27T06:59:54Z</dcterms:modified>
</cp:coreProperties>
</file>